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sldIdLst>
    <p:sldId id="256" r:id="rId2"/>
    <p:sldId id="265" r:id="rId3"/>
    <p:sldId id="257" r:id="rId4"/>
    <p:sldId id="258" r:id="rId5"/>
    <p:sldId id="259" r:id="rId6"/>
    <p:sldId id="277" r:id="rId7"/>
    <p:sldId id="274" r:id="rId8"/>
    <p:sldId id="272" r:id="rId9"/>
    <p:sldId id="260" r:id="rId10"/>
    <p:sldId id="261" r:id="rId11"/>
    <p:sldId id="275" r:id="rId12"/>
    <p:sldId id="282" r:id="rId13"/>
    <p:sldId id="283" r:id="rId14"/>
    <p:sldId id="273" r:id="rId15"/>
    <p:sldId id="263" r:id="rId16"/>
    <p:sldId id="270" r:id="rId17"/>
    <p:sldId id="271" r:id="rId18"/>
    <p:sldId id="276" r:id="rId19"/>
    <p:sldId id="278" r:id="rId20"/>
    <p:sldId id="281" r:id="rId21"/>
    <p:sldId id="266" r:id="rId22"/>
    <p:sldId id="267" r:id="rId23"/>
    <p:sldId id="269" r:id="rId24"/>
    <p:sldId id="268" r:id="rId25"/>
    <p:sldId id="280" r:id="rId26"/>
    <p:sldId id="279" r:id="rId27"/>
    <p:sldId id="262" r:id="rId28"/>
    <p:sldId id="264" r:id="rId29"/>
    <p:sldId id="284" r:id="rId3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70"/>
    <p:restoredTop sz="94694"/>
  </p:normalViewPr>
  <p:slideViewPr>
    <p:cSldViewPr snapToGrid="0">
      <p:cViewPr varScale="1">
        <p:scale>
          <a:sx n="46" d="100"/>
          <a:sy n="46" d="100"/>
        </p:scale>
        <p:origin x="176" y="1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85BB-8B07-4DC9-86F3-2A225C777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261872"/>
            <a:ext cx="7638222" cy="2852928"/>
          </a:xfrm>
        </p:spPr>
        <p:txBody>
          <a:bodyPr anchor="b">
            <a:normAutofit/>
          </a:bodyPr>
          <a:lstStyle>
            <a:lvl1pPr algn="l">
              <a:lnSpc>
                <a:spcPct val="130000"/>
              </a:lnSpc>
              <a:defRPr sz="3600" spc="1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D496A-6E7A-4923-8ED5-B4164125D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4681728"/>
            <a:ext cx="7638222" cy="929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E3D20-43DC-4C14-8CFF-18545AED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C300-5AFC-418B-85FD-EFA94BD7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C7E81-ED3C-4DB0-8E74-AD2A87E6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C817C9-850F-4FB6-B93B-CF3076C4A5C1}"/>
              </a:ext>
            </a:extLst>
          </p:cNvPr>
          <p:cNvGrpSpPr/>
          <p:nvPr/>
        </p:nvGrpSpPr>
        <p:grpSpPr>
          <a:xfrm flipH="1">
            <a:off x="0" y="0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59433A8-B67D-4675-AFDE-131069A709FC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CD1C45-6A4D-4237-B39C-2D58F401A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622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58AD-1CAD-45B3-B83D-DC9D33CD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53F2E-0397-4423-8A88-D0059DEAF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ADDE1-7025-4FA9-822D-48168508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A73E0-F328-46DC-98BE-CA0981F7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52226-010C-494F-8BE8-BF91F355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9E9C4-9D18-4529-BC0C-68EAE507CDF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DF5937-0C03-4786-AB62-3CF7CECB92D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AD93DB-2DB0-4B2D-884B-6EC453443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5300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635D0-31D9-44E1-911D-F7D5D5400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53914" y="624313"/>
            <a:ext cx="2537986" cy="55097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F9230-1FA4-439D-A800-B5F006F07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0100" y="624313"/>
            <a:ext cx="7816542" cy="55097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AB2A3-7055-43AF-8BAB-0A9B7444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A1821-A311-49CD-BCB4-B4BC8866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7C6A8-813A-486A-AA90-AB28935F2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8C7A17-06CC-442C-A876-A51B2B55650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4C1798A-2980-4F34-8355-7BCB6B295322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D7542C-E4AE-488F-BC75-2E7ED8391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5645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5F8D-0421-4AEC-9C40-A13163EC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37680-115A-411F-AEF6-4AC2096B4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CC193-1304-4D0F-8331-14D4EC08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455C1-CD32-4050-BAFF-51CC6B62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AF608-FF11-4CBE-B717-5D56AE67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3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D23A02E-6DCF-427A-8CFD-281B2185C7F0}"/>
              </a:ext>
            </a:extLst>
          </p:cNvPr>
          <p:cNvSpPr/>
          <p:nvPr/>
        </p:nvSpPr>
        <p:spPr>
          <a:xfrm>
            <a:off x="3242985" y="511814"/>
            <a:ext cx="5706031" cy="57060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dist="165100" dir="2220000" algn="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B4C32-F19C-44F3-8EF8-1F506D74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192" y="1709738"/>
            <a:ext cx="4893617" cy="255389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89729-131C-4F78-9DAA-E9EE28EA9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2249" y="4540468"/>
            <a:ext cx="4067503" cy="1154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cap="all" spc="6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4E608-AC1F-41FB-974A-BD619C6C2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86158-8B03-45C3-891D-0357B198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3B054-E8A2-43FD-B0FB-B1CCFA4B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2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4AA7-6D5A-402E-AD1A-880F2BDB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D32B6-F9D8-4A43-B52C-336CFAB00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976" y="2019299"/>
            <a:ext cx="4995019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0CDD9-5742-4A34-BA72-7CCA72D91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3718" y="2019299"/>
            <a:ext cx="5027954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783AA-D2AB-4385-A91F-870CB6564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8/22/24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AAD9C-5CA2-4DA1-84D3-B1838979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AB3C7-9574-47BC-932D-782BEE99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2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4C468-781B-4BC5-8DEA-B9EF2BF9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60" y="369168"/>
            <a:ext cx="10458729" cy="143981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7223F-48E4-491D-AB5D-5FC8A0C56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1" y="1843067"/>
            <a:ext cx="5007894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6B764-4B87-42FF-ABAA-69B07B88F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101" y="2505075"/>
            <a:ext cx="5007894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4357B9-406F-4BF9-B8FB-C53421EEF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061" y="1843067"/>
            <a:ext cx="4994128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0462B-1939-4DAA-A7DD-6BDC95054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061" y="2505075"/>
            <a:ext cx="499412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6C938B-C4C2-4FA9-85CA-9CD742CD7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8/22/24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8886-0D28-4D49-8D43-151D37E94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2FDDE8-E9F8-4B6C-9A40-829617A7C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66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E3D8-6C35-428B-B2F2-251FDE10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83769"/>
            <a:ext cx="10094770" cy="1180574"/>
          </a:xfrm>
          <a:solidFill>
            <a:schemeClr val="accent1">
              <a:lumMod val="20000"/>
              <a:lumOff val="80000"/>
            </a:schemeClr>
          </a:solidFill>
          <a:effectLst>
            <a:outerShdw dist="165100" dir="18900000" algn="bl" rotWithShape="0">
              <a:prstClr val="black"/>
            </a:outerShdw>
          </a:effectLst>
        </p:spPr>
        <p:txBody>
          <a:bodyPr/>
          <a:lstStyle>
            <a:lvl1pPr marL="18288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B8015-E11A-42CA-AE88-7BD73F87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8/22/24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09078-34CA-45CD-B479-03906A265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03258-F989-47B2-A643-A60CD8A7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55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DA2F31-48B6-40CE-A364-3CE73FD8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8/22/24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EEA00-F166-41EB-9331-CA99BB70F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B051F-F8FC-4FF6-9783-45F9FE7A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8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8635-A5AF-48F4-8CD2-FB0E0111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5E0E-DCC0-4781-A608-962B1241B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826" y="987425"/>
            <a:ext cx="604556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1F43E-3D50-4A1C-A289-B3D0DD0E7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70E3A-6639-4EA0-8305-C1899DAB4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8/22/24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AFD57-4189-42FB-B29E-96366E51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E2EC-8483-4FBC-9D29-C19025FA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51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CE581-A090-4AE9-9965-B06BDB52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39DEF4-262F-4ACF-9B29-3D4B819E7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3969" y="987425"/>
            <a:ext cx="569450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D7CBB-7A6F-441E-9072-2494B952F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59692-77BE-4A7D-AA70-635007A6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8/22/24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9A4DA-63AF-4D6A-98DB-E1D0AC741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B7958-B19B-4C23-A82F-DD4E4B91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2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6DAE1-1F65-43B8-A400-95E6DEED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61" y="365125"/>
            <a:ext cx="10357666" cy="1438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5C993-A44B-4C2D-818E-4C9000BB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21B6E-ECC6-47D0-9C14-812B746F1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014" y="63420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E6171E64-FE02-4DE5-B72F-53C3706641C3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9A716-DEA9-48A9-A5BC-0F392D2B4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342042"/>
            <a:ext cx="3470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CB69E-A0E4-4558-9C62-4CD8CDD2A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6329" y="6342042"/>
            <a:ext cx="526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ECC43-D65E-4A7B-A76B-D278A2184166}"/>
              </a:ext>
            </a:extLst>
          </p:cNvPr>
          <p:cNvGrpSpPr/>
          <p:nvPr/>
        </p:nvGrpSpPr>
        <p:grpSpPr>
          <a:xfrm flipV="1">
            <a:off x="11626076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EE443C5-5AB9-407B-A8C3-011BB14FEF0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38C9FA-DA5E-4785-8F4A-CA481A3A6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514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01" r:id="rId7"/>
    <p:sldLayoutId id="2147483702" r:id="rId8"/>
    <p:sldLayoutId id="2147483703" r:id="rId9"/>
    <p:sldLayoutId id="2147483704" r:id="rId10"/>
    <p:sldLayoutId id="214748371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20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sv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C321AD-2C92-446F-AF58-8CAA634BF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A855B9-EE27-4441-846C-35DF1C648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n bild som visar cirkel, Färggrann, konst&#10;&#10;Automatiskt genererad beskrivning">
            <a:extLst>
              <a:ext uri="{FF2B5EF4-FFF2-40B4-BE49-F238E27FC236}">
                <a16:creationId xmlns:a16="http://schemas.microsoft.com/office/drawing/2014/main" id="{D26ED05E-D4BE-23F7-A224-820C0A92E2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780" b="767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DEEDD6C-379C-31D3-E6EC-6320386B7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6526" y="1261872"/>
            <a:ext cx="7279885" cy="2852928"/>
          </a:xfrm>
        </p:spPr>
        <p:txBody>
          <a:bodyPr>
            <a:normAutofit/>
          </a:bodyPr>
          <a:lstStyle/>
          <a:p>
            <a:pPr algn="r"/>
            <a:r>
              <a:rPr lang="sv-SE">
                <a:solidFill>
                  <a:srgbClr val="FFFFFF"/>
                </a:solidFill>
              </a:rPr>
              <a:t>Convention 2024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57077D2-B3A4-0896-473F-5CF6D83E1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8" y="4681728"/>
            <a:ext cx="6902550" cy="929296"/>
          </a:xfrm>
        </p:spPr>
        <p:txBody>
          <a:bodyPr>
            <a:normAutofit/>
          </a:bodyPr>
          <a:lstStyle/>
          <a:p>
            <a:pPr algn="r"/>
            <a:r>
              <a:rPr lang="sv-SE" sz="2000" dirty="0">
                <a:solidFill>
                  <a:srgbClr val="FFFFFF"/>
                </a:solidFill>
              </a:rPr>
              <a:t>Manchester</a:t>
            </a:r>
          </a:p>
          <a:p>
            <a:pPr algn="r"/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F5D4DB-368A-4B23-81E4-E0454BAD8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253" y="322803"/>
            <a:ext cx="642729" cy="2930667"/>
          </a:xfrm>
          <a:prstGeom prst="rect">
            <a:avLst/>
          </a:prstGeom>
          <a:blipFill dpi="0" rotWithShape="1">
            <a:blip r:embed="rId3">
              <a:alphaModFix amt="9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0" ty="0" sx="6000" sy="6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72D7B9-36D5-4C1F-B7C9-36717C28F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206609" cy="2021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37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klädsel, person, kvinna, Människoansikte&#10;&#10;Automatiskt genererad beskrivning">
            <a:extLst>
              <a:ext uri="{FF2B5EF4-FFF2-40B4-BE49-F238E27FC236}">
                <a16:creationId xmlns:a16="http://schemas.microsoft.com/office/drawing/2014/main" id="{E393E0F3-34A2-CD1E-6B8D-CA7F1950C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81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57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7F96AAC-1B7F-4BC0-A366-059066805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9F77B9A0-807D-4595-AC22-A6DCC4CA1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446418" y="2940297"/>
            <a:ext cx="3745582" cy="3917703"/>
          </a:xfrm>
          <a:custGeom>
            <a:avLst/>
            <a:gdLst>
              <a:gd name="connsiteX0" fmla="*/ 0 w 1369143"/>
              <a:gd name="connsiteY0" fmla="*/ 0 h 1229160"/>
              <a:gd name="connsiteX1" fmla="*/ 1369143 w 1369143"/>
              <a:gd name="connsiteY1" fmla="*/ 0 h 1229160"/>
              <a:gd name="connsiteX2" fmla="*/ 1369143 w 1369143"/>
              <a:gd name="connsiteY2" fmla="*/ 1229160 h 1229160"/>
              <a:gd name="connsiteX3" fmla="*/ 0 w 1369143"/>
              <a:gd name="connsiteY3" fmla="*/ 1229160 h 1229160"/>
              <a:gd name="connsiteX4" fmla="*/ 0 w 1369143"/>
              <a:gd name="connsiteY4" fmla="*/ 0 h 1229160"/>
              <a:gd name="connsiteX0" fmla="*/ 0 w 1369143"/>
              <a:gd name="connsiteY0" fmla="*/ 0 h 1229160"/>
              <a:gd name="connsiteX1" fmla="*/ 1369143 w 1369143"/>
              <a:gd name="connsiteY1" fmla="*/ 0 h 1229160"/>
              <a:gd name="connsiteX2" fmla="*/ 0 w 1369143"/>
              <a:gd name="connsiteY2" fmla="*/ 1229160 h 1229160"/>
              <a:gd name="connsiteX3" fmla="*/ 0 w 1369143"/>
              <a:gd name="connsiteY3" fmla="*/ 0 h 122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9143" h="1229160">
                <a:moveTo>
                  <a:pt x="0" y="0"/>
                </a:moveTo>
                <a:lnTo>
                  <a:pt x="1369143" y="0"/>
                </a:lnTo>
                <a:lnTo>
                  <a:pt x="0" y="12291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352FE65-755A-4551-AF5F-AE64CB963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6575" y="2940297"/>
            <a:ext cx="3745582" cy="3917703"/>
          </a:xfrm>
          <a:custGeom>
            <a:avLst/>
            <a:gdLst>
              <a:gd name="connsiteX0" fmla="*/ 3745582 w 3745582"/>
              <a:gd name="connsiteY0" fmla="*/ 0 h 3917703"/>
              <a:gd name="connsiteX1" fmla="*/ 3745582 w 3745582"/>
              <a:gd name="connsiteY1" fmla="*/ 3917703 h 3917703"/>
              <a:gd name="connsiteX2" fmla="*/ 0 w 3745582"/>
              <a:gd name="connsiteY2" fmla="*/ 3917703 h 3917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5582" h="3917703">
                <a:moveTo>
                  <a:pt x="3745582" y="0"/>
                </a:moveTo>
                <a:lnTo>
                  <a:pt x="3745582" y="3917703"/>
                </a:lnTo>
                <a:lnTo>
                  <a:pt x="0" y="3917703"/>
                </a:lnTo>
                <a:close/>
              </a:path>
            </a:pathLst>
          </a:custGeom>
          <a:blipFill dpi="0" rotWithShape="0">
            <a:blip r:embed="rId2">
              <a:alphaModFix amt="9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40000" sy="4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latshållare för innehåll 11" descr="En bild som visar plast, inomhus, lila&#10;&#10;Automatiskt genererad beskrivning">
            <a:extLst>
              <a:ext uri="{FF2B5EF4-FFF2-40B4-BE49-F238E27FC236}">
                <a16:creationId xmlns:a16="http://schemas.microsoft.com/office/drawing/2014/main" id="{C49A7C70-5C9D-A59B-E7BC-254DA382D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20241" y="530082"/>
            <a:ext cx="6858000" cy="5797833"/>
          </a:xfrm>
          <a:prstGeom prst="rect">
            <a:avLst/>
          </a:prstGeom>
        </p:spPr>
      </p:pic>
      <p:pic>
        <p:nvPicPr>
          <p:cNvPr id="22" name="Bildobjekt 21" descr="En bild som visar bordsservis, klädsel, person, kvinna&#10;&#10;Automatiskt genererad beskrivning">
            <a:extLst>
              <a:ext uri="{FF2B5EF4-FFF2-40B4-BE49-F238E27FC236}">
                <a16:creationId xmlns:a16="http://schemas.microsoft.com/office/drawing/2014/main" id="{83C56800-9D30-0D41-83F7-928DA489C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518" y="25646"/>
            <a:ext cx="6741066" cy="683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80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text, klädsel, Människoansikte, media&#10;&#10;Automatiskt genererad beskrivning">
            <a:extLst>
              <a:ext uri="{FF2B5EF4-FFF2-40B4-BE49-F238E27FC236}">
                <a16:creationId xmlns:a16="http://schemas.microsoft.com/office/drawing/2014/main" id="{3535774D-1DC9-C4C1-2F54-7E33CADB5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619" b="261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C3226E45-84A7-439E-840D-FE14B0357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880803" y="-74371"/>
            <a:ext cx="3236826" cy="3385568"/>
          </a:xfrm>
          <a:custGeom>
            <a:avLst/>
            <a:gdLst>
              <a:gd name="connsiteX0" fmla="*/ 0 w 1369143"/>
              <a:gd name="connsiteY0" fmla="*/ 0 h 1229160"/>
              <a:gd name="connsiteX1" fmla="*/ 1369143 w 1369143"/>
              <a:gd name="connsiteY1" fmla="*/ 0 h 1229160"/>
              <a:gd name="connsiteX2" fmla="*/ 1369143 w 1369143"/>
              <a:gd name="connsiteY2" fmla="*/ 1229160 h 1229160"/>
              <a:gd name="connsiteX3" fmla="*/ 0 w 1369143"/>
              <a:gd name="connsiteY3" fmla="*/ 1229160 h 1229160"/>
              <a:gd name="connsiteX4" fmla="*/ 0 w 1369143"/>
              <a:gd name="connsiteY4" fmla="*/ 0 h 1229160"/>
              <a:gd name="connsiteX0" fmla="*/ 0 w 1369143"/>
              <a:gd name="connsiteY0" fmla="*/ 0 h 1229160"/>
              <a:gd name="connsiteX1" fmla="*/ 1369143 w 1369143"/>
              <a:gd name="connsiteY1" fmla="*/ 0 h 1229160"/>
              <a:gd name="connsiteX2" fmla="*/ 0 w 1369143"/>
              <a:gd name="connsiteY2" fmla="*/ 1229160 h 1229160"/>
              <a:gd name="connsiteX3" fmla="*/ 0 w 1369143"/>
              <a:gd name="connsiteY3" fmla="*/ 0 h 122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9143" h="1229160">
                <a:moveTo>
                  <a:pt x="0" y="0"/>
                </a:moveTo>
                <a:lnTo>
                  <a:pt x="1369143" y="0"/>
                </a:lnTo>
                <a:lnTo>
                  <a:pt x="0" y="12291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7138871-6903-4E88-BFAB-6B66A6B8A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880803" y="-74371"/>
            <a:ext cx="3236826" cy="3385568"/>
          </a:xfrm>
          <a:custGeom>
            <a:avLst/>
            <a:gdLst>
              <a:gd name="connsiteX0" fmla="*/ 3236826 w 3236826"/>
              <a:gd name="connsiteY0" fmla="*/ 0 h 3385568"/>
              <a:gd name="connsiteX1" fmla="*/ 3236826 w 3236826"/>
              <a:gd name="connsiteY1" fmla="*/ 3385568 h 3385568"/>
              <a:gd name="connsiteX2" fmla="*/ 0 w 3236826"/>
              <a:gd name="connsiteY2" fmla="*/ 3385568 h 3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6826" h="3385568">
                <a:moveTo>
                  <a:pt x="3236826" y="0"/>
                </a:moveTo>
                <a:lnTo>
                  <a:pt x="3236826" y="3385568"/>
                </a:lnTo>
                <a:lnTo>
                  <a:pt x="0" y="3385568"/>
                </a:lnTo>
                <a:close/>
              </a:path>
            </a:pathLst>
          </a:custGeom>
          <a:blipFill dpi="0" rotWithShape="0">
            <a:blip r:embed="rId3">
              <a:alphaModFix amt="9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0" ty="0" sx="40000" sy="4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58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DE89493-AC86-4DB9-8963-3671DDEBE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AC9C0A-BBCA-4B9F-8ADF-5B2CCB19F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206609" cy="2021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423DB9D-A5E4-4EB0-8863-E4756DD99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656" y="420130"/>
            <a:ext cx="3275430" cy="571397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Myriad Pro Light" panose="020B0603030403020204" pitchFamily="34" charset="0"/>
              </a:rPr>
              <a:t>Olivia Giles</a:t>
            </a:r>
          </a:p>
          <a:p>
            <a:r>
              <a:rPr lang="en-US" sz="3200" dirty="0">
                <a:latin typeface="Myriad Pro Light" panose="020B0603030403020204" pitchFamily="34" charset="0"/>
              </a:rPr>
              <a:t>500 miles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48D47FD-99F1-4F70-A0B7-DE3FFDD3B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630921" y="2766496"/>
            <a:ext cx="5385102" cy="1987416"/>
          </a:xfrm>
          <a:custGeom>
            <a:avLst/>
            <a:gdLst>
              <a:gd name="connsiteX0" fmla="*/ 757287 w 757287"/>
              <a:gd name="connsiteY0" fmla="*/ 3694096 h 3694096"/>
              <a:gd name="connsiteX1" fmla="*/ 757287 w 757287"/>
              <a:gd name="connsiteY1" fmla="*/ 0 h 3694096"/>
              <a:gd name="connsiteX2" fmla="*/ 0 w 757287"/>
              <a:gd name="connsiteY2" fmla="*/ 0 h 3694096"/>
              <a:gd name="connsiteX3" fmla="*/ 0 w 757287"/>
              <a:gd name="connsiteY3" fmla="*/ 3686094 h 369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287" h="3694096">
                <a:moveTo>
                  <a:pt x="757287" y="3694096"/>
                </a:moveTo>
                <a:lnTo>
                  <a:pt x="757287" y="0"/>
                </a:lnTo>
                <a:lnTo>
                  <a:pt x="0" y="0"/>
                </a:lnTo>
                <a:lnTo>
                  <a:pt x="0" y="3686094"/>
                </a:lnTo>
                <a:close/>
              </a:path>
            </a:pathLst>
          </a:cu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6000" sy="6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person, leende, Människoansikte, klädsel&#10;&#10;Automatiskt genererad beskrivning">
            <a:extLst>
              <a:ext uri="{FF2B5EF4-FFF2-40B4-BE49-F238E27FC236}">
                <a16:creationId xmlns:a16="http://schemas.microsoft.com/office/drawing/2014/main" id="{9640AC93-98D6-63A7-1F7C-BECADBDED1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600" b="2"/>
          <a:stretch/>
        </p:blipFill>
        <p:spPr>
          <a:xfrm>
            <a:off x="5684108" y="0"/>
            <a:ext cx="6206801" cy="7185008"/>
          </a:xfrm>
          <a:custGeom>
            <a:avLst/>
            <a:gdLst/>
            <a:ahLst/>
            <a:cxnLst/>
            <a:rect l="l" t="t" r="r" b="b"/>
            <a:pathLst>
              <a:path w="2093843" h="1948070">
                <a:moveTo>
                  <a:pt x="0" y="0"/>
                </a:moveTo>
                <a:lnTo>
                  <a:pt x="2093843" y="0"/>
                </a:lnTo>
                <a:lnTo>
                  <a:pt x="2093843" y="1948070"/>
                </a:lnTo>
                <a:lnTo>
                  <a:pt x="0" y="1948070"/>
                </a:lnTo>
                <a:close/>
              </a:path>
            </a:pathLst>
          </a:custGeom>
          <a:effectLst/>
        </p:spPr>
      </p:pic>
    </p:spTree>
    <p:extLst>
      <p:ext uri="{BB962C8B-B14F-4D97-AF65-F5344CB8AC3E}">
        <p14:creationId xmlns:p14="http://schemas.microsoft.com/office/powerpoint/2010/main" val="2696088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klädsel, person, kvinna, Människoansikte&#10;&#10;Automatiskt genererad beskrivning">
            <a:extLst>
              <a:ext uri="{FF2B5EF4-FFF2-40B4-BE49-F238E27FC236}">
                <a16:creationId xmlns:a16="http://schemas.microsoft.com/office/drawing/2014/main" id="{98F67A03-9F54-4D18-8D1E-042332741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4236" b="7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85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klädsel, person, inomhus, Människoansikte&#10;&#10;Automatiskt genererad beskrivning">
            <a:extLst>
              <a:ext uri="{FF2B5EF4-FFF2-40B4-BE49-F238E27FC236}">
                <a16:creationId xmlns:a16="http://schemas.microsoft.com/office/drawing/2014/main" id="{BA483CF5-CD5D-F4C0-7104-C7D429210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0233" b="375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74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dryck, flaska, klädsel, bord&#10;&#10;Automatiskt genererad beskrivning">
            <a:extLst>
              <a:ext uri="{FF2B5EF4-FFF2-40B4-BE49-F238E27FC236}">
                <a16:creationId xmlns:a16="http://schemas.microsoft.com/office/drawing/2014/main" id="{32E0E008-07F7-A3DC-968C-24F77AEF9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96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4DE89493-AC86-4DB9-8963-3671DDEBE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0A1A7E5-9A4F-4F38-BCEB-046B4585D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869" y="2855641"/>
            <a:ext cx="3471653" cy="34716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48D47FD-99F1-4F70-A0B7-DE3FFDD3B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-484899" y="1107865"/>
            <a:ext cx="4381506" cy="3362585"/>
          </a:xfrm>
          <a:custGeom>
            <a:avLst/>
            <a:gdLst>
              <a:gd name="connsiteX0" fmla="*/ 757287 w 757287"/>
              <a:gd name="connsiteY0" fmla="*/ 3694096 h 3694096"/>
              <a:gd name="connsiteX1" fmla="*/ 757287 w 757287"/>
              <a:gd name="connsiteY1" fmla="*/ 0 h 3694096"/>
              <a:gd name="connsiteX2" fmla="*/ 0 w 757287"/>
              <a:gd name="connsiteY2" fmla="*/ 0 h 3694096"/>
              <a:gd name="connsiteX3" fmla="*/ 0 w 757287"/>
              <a:gd name="connsiteY3" fmla="*/ 3686094 h 369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287" h="3694096">
                <a:moveTo>
                  <a:pt x="757287" y="3694096"/>
                </a:moveTo>
                <a:lnTo>
                  <a:pt x="757287" y="0"/>
                </a:lnTo>
                <a:lnTo>
                  <a:pt x="0" y="0"/>
                </a:lnTo>
                <a:lnTo>
                  <a:pt x="0" y="3686094"/>
                </a:lnTo>
                <a:close/>
              </a:path>
            </a:pathLst>
          </a:cu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6000" sy="6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latshållare för innehåll 8" descr="En bild som visar person, Människoansikte, leende, klädsel&#10;&#10;Automatiskt genererad beskrivning">
            <a:extLst>
              <a:ext uri="{FF2B5EF4-FFF2-40B4-BE49-F238E27FC236}">
                <a16:creationId xmlns:a16="http://schemas.microsoft.com/office/drawing/2014/main" id="{AA657A06-7DC9-38F0-5390-37981FA14F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"/>
          <a:stretch/>
        </p:blipFill>
        <p:spPr>
          <a:xfrm>
            <a:off x="672275" y="320904"/>
            <a:ext cx="2714872" cy="2956560"/>
          </a:xfrm>
          <a:prstGeom prst="rect">
            <a:avLst/>
          </a:prstGeom>
        </p:spPr>
      </p:pic>
      <p:pic>
        <p:nvPicPr>
          <p:cNvPr id="17" name="Platshållare för innehåll 16" descr="En bild som visar klädsel, person, utomhus, Accessoar&#10;&#10;Automatiskt genererad beskrivning">
            <a:extLst>
              <a:ext uri="{FF2B5EF4-FFF2-40B4-BE49-F238E27FC236}">
                <a16:creationId xmlns:a16="http://schemas.microsoft.com/office/drawing/2014/main" id="{077FD59D-F60F-93E0-7B45-ACFFB3BD1C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" b="40707"/>
          <a:stretch/>
        </p:blipFill>
        <p:spPr>
          <a:xfrm>
            <a:off x="8248275" y="450674"/>
            <a:ext cx="2473988" cy="2697020"/>
          </a:xfrm>
          <a:prstGeom prst="rect">
            <a:avLst/>
          </a:prstGeom>
        </p:spPr>
      </p:pic>
      <p:pic>
        <p:nvPicPr>
          <p:cNvPr id="7" name="Bildobjekt 6" descr="En bild som visar person, fotbeklädnader, Människoansikte, utomhus&#10;&#10;Automatiskt genererad beskrivning">
            <a:extLst>
              <a:ext uri="{FF2B5EF4-FFF2-40B4-BE49-F238E27FC236}">
                <a16:creationId xmlns:a16="http://schemas.microsoft.com/office/drawing/2014/main" id="{2603B444-AFC3-686C-28F6-51D1B1A237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0" r="-4" b="48207"/>
          <a:stretch/>
        </p:blipFill>
        <p:spPr>
          <a:xfrm>
            <a:off x="769750" y="3775537"/>
            <a:ext cx="2501365" cy="2652844"/>
          </a:xfrm>
          <a:prstGeom prst="rect">
            <a:avLst/>
          </a:prstGeom>
        </p:spPr>
      </p:pic>
      <p:pic>
        <p:nvPicPr>
          <p:cNvPr id="5" name="Platshållare för innehåll 4" descr="En bild som visar Människoansikte, person, klädsel, hat&#10;&#10;Automatiskt genererad beskrivning">
            <a:extLst>
              <a:ext uri="{FF2B5EF4-FFF2-40B4-BE49-F238E27FC236}">
                <a16:creationId xmlns:a16="http://schemas.microsoft.com/office/drawing/2014/main" id="{F89E9B60-8BE8-99A3-4DBA-30CD0E2B94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322" r="5317" b="-7"/>
          <a:stretch/>
        </p:blipFill>
        <p:spPr>
          <a:xfrm rot="5400000">
            <a:off x="7955674" y="3367512"/>
            <a:ext cx="2844654" cy="2688524"/>
          </a:xfrm>
          <a:prstGeom prst="rect">
            <a:avLst/>
          </a:prstGeom>
        </p:spPr>
      </p:pic>
      <p:sp>
        <p:nvSpPr>
          <p:cNvPr id="50" name="Content Placeholder 49">
            <a:extLst>
              <a:ext uri="{FF2B5EF4-FFF2-40B4-BE49-F238E27FC236}">
                <a16:creationId xmlns:a16="http://schemas.microsoft.com/office/drawing/2014/main" id="{DC1C2F81-E8A2-8A93-1DEA-36A6E1994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3719" y="320905"/>
            <a:ext cx="2140283" cy="1087766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yriad Pro Light" panose="020B0603030403020204" pitchFamily="34" charset="0"/>
              </a:rPr>
              <a:t>Galadinner</a:t>
            </a:r>
            <a:endParaRPr lang="en-US" dirty="0">
              <a:latin typeface="Myriad Pro Light" panose="020B0603030403020204" pitchFamily="34" charset="0"/>
            </a:endParaRPr>
          </a:p>
          <a:p>
            <a:pPr marL="0" indent="0">
              <a:buNone/>
            </a:pPr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DAC9C0A-BBCA-4B9F-8ADF-5B2CCB19F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1985391" y="4838700"/>
            <a:ext cx="206609" cy="2021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Bildobjekt 21" descr="En bild som visar klädsel, person, Människoansikte, utomhus&#10;&#10;Automatiskt genererad beskrivning">
            <a:extLst>
              <a:ext uri="{FF2B5EF4-FFF2-40B4-BE49-F238E27FC236}">
                <a16:creationId xmlns:a16="http://schemas.microsoft.com/office/drawing/2014/main" id="{6BB7ECB6-2D83-FFA6-85EE-2A9EF4CA64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9422" y="1569310"/>
            <a:ext cx="3351276" cy="50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14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klädsel, person, kvinna, utomhus&#10;&#10;Automatiskt genererad beskrivning">
            <a:extLst>
              <a:ext uri="{FF2B5EF4-FFF2-40B4-BE49-F238E27FC236}">
                <a16:creationId xmlns:a16="http://schemas.microsoft.com/office/drawing/2014/main" id="{95B67333-EDB3-A359-D35F-708FBE542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807" b="201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28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Människoansikte, person, klädsel, leende&#10;&#10;Automatiskt genererad beskrivning">
            <a:extLst>
              <a:ext uri="{FF2B5EF4-FFF2-40B4-BE49-F238E27FC236}">
                <a16:creationId xmlns:a16="http://schemas.microsoft.com/office/drawing/2014/main" id="{7E0EC0DE-4919-BEC1-AE0C-CD676D523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75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50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4DE89493-AC86-4DB9-8963-3671DDEBE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2AF9E9E-D01E-411C-51F3-B122783E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656" y="665389"/>
            <a:ext cx="5807818" cy="1507193"/>
          </a:xfrm>
        </p:spPr>
        <p:txBody>
          <a:bodyPr anchor="b">
            <a:normAutofit/>
          </a:bodyPr>
          <a:lstStyle/>
          <a:p>
            <a:endParaRPr lang="sv-SE" dirty="0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BDAC9C0A-BBCA-4B9F-8ADF-5B2CCB19F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206609" cy="2021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5">
            <a:extLst>
              <a:ext uri="{FF2B5EF4-FFF2-40B4-BE49-F238E27FC236}">
                <a16:creationId xmlns:a16="http://schemas.microsoft.com/office/drawing/2014/main" id="{148D47FD-99F1-4F70-A0B7-DE3FFDD3B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630921" y="2766496"/>
            <a:ext cx="5385102" cy="1987416"/>
          </a:xfrm>
          <a:custGeom>
            <a:avLst/>
            <a:gdLst>
              <a:gd name="connsiteX0" fmla="*/ 757287 w 757287"/>
              <a:gd name="connsiteY0" fmla="*/ 3694096 h 3694096"/>
              <a:gd name="connsiteX1" fmla="*/ 757287 w 757287"/>
              <a:gd name="connsiteY1" fmla="*/ 0 h 3694096"/>
              <a:gd name="connsiteX2" fmla="*/ 0 w 757287"/>
              <a:gd name="connsiteY2" fmla="*/ 0 h 3694096"/>
              <a:gd name="connsiteX3" fmla="*/ 0 w 757287"/>
              <a:gd name="connsiteY3" fmla="*/ 3686094 h 369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287" h="3694096">
                <a:moveTo>
                  <a:pt x="757287" y="3694096"/>
                </a:moveTo>
                <a:lnTo>
                  <a:pt x="757287" y="0"/>
                </a:lnTo>
                <a:lnTo>
                  <a:pt x="0" y="0"/>
                </a:lnTo>
                <a:lnTo>
                  <a:pt x="0" y="3686094"/>
                </a:lnTo>
                <a:close/>
              </a:path>
            </a:pathLst>
          </a:cu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6000" sy="6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text, karta, kartbok&#10;&#10;Automatiskt genererad beskrivning">
            <a:extLst>
              <a:ext uri="{FF2B5EF4-FFF2-40B4-BE49-F238E27FC236}">
                <a16:creationId xmlns:a16="http://schemas.microsoft.com/office/drawing/2014/main" id="{E4EF1E0A-E4B4-0D11-7FE3-B8F84A0052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156" r="3" b="5138"/>
          <a:stretch/>
        </p:blipFill>
        <p:spPr>
          <a:xfrm>
            <a:off x="6634831" y="0"/>
            <a:ext cx="5445211" cy="6857990"/>
          </a:xfrm>
          <a:custGeom>
            <a:avLst/>
            <a:gdLst/>
            <a:ahLst/>
            <a:cxnLst/>
            <a:rect l="l" t="t" r="r" b="b"/>
            <a:pathLst>
              <a:path w="2093843" h="1948070">
                <a:moveTo>
                  <a:pt x="0" y="0"/>
                </a:moveTo>
                <a:lnTo>
                  <a:pt x="2093843" y="0"/>
                </a:lnTo>
                <a:lnTo>
                  <a:pt x="2093843" y="1948070"/>
                </a:lnTo>
                <a:lnTo>
                  <a:pt x="0" y="1948070"/>
                </a:lnTo>
                <a:close/>
              </a:path>
            </a:pathLst>
          </a:custGeom>
          <a:effectLst/>
        </p:spPr>
      </p:pic>
      <p:pic>
        <p:nvPicPr>
          <p:cNvPr id="1026" name="Picture 2" descr="8 Sidor - Många flygplan blir störda">
            <a:extLst>
              <a:ext uri="{FF2B5EF4-FFF2-40B4-BE49-F238E27FC236}">
                <a16:creationId xmlns:a16="http://schemas.microsoft.com/office/drawing/2014/main" id="{A30952A7-84C2-A308-4B61-6AD7545302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543697"/>
            <a:ext cx="5568950" cy="521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342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C614264-BA32-414F-95BE-0A30CC072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CD630D-139E-43DB-B544-9FF2389F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665415"/>
            <a:ext cx="693472" cy="31925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76DE0D-6155-4933-9736-B313836C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3883" y="2289908"/>
            <a:ext cx="2145024" cy="3988948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6000" sy="6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person, klädsel, fotbeklädnader, klänning&#10;&#10;Automatiskt genererad beskrivning">
            <a:extLst>
              <a:ext uri="{FF2B5EF4-FFF2-40B4-BE49-F238E27FC236}">
                <a16:creationId xmlns:a16="http://schemas.microsoft.com/office/drawing/2014/main" id="{8617271D-1A2D-B002-177F-574829FDB4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25" r="7873" b="-2"/>
          <a:stretch/>
        </p:blipFill>
        <p:spPr>
          <a:xfrm>
            <a:off x="273883" y="111210"/>
            <a:ext cx="4293551" cy="4299671"/>
          </a:xfrm>
          <a:custGeom>
            <a:avLst/>
            <a:gdLst/>
            <a:ahLst/>
            <a:cxnLst/>
            <a:rect l="l" t="t" r="r" b="b"/>
            <a:pathLst>
              <a:path w="2562006" h="2562006">
                <a:moveTo>
                  <a:pt x="1281003" y="0"/>
                </a:moveTo>
                <a:cubicBezTo>
                  <a:pt x="1988481" y="0"/>
                  <a:pt x="2562006" y="573525"/>
                  <a:pt x="2562006" y="1281003"/>
                </a:cubicBezTo>
                <a:cubicBezTo>
                  <a:pt x="2562006" y="1988481"/>
                  <a:pt x="1988481" y="2562006"/>
                  <a:pt x="1281003" y="2562006"/>
                </a:cubicBezTo>
                <a:cubicBezTo>
                  <a:pt x="573525" y="2562006"/>
                  <a:pt x="0" y="1988481"/>
                  <a:pt x="0" y="1281003"/>
                </a:cubicBezTo>
                <a:cubicBezTo>
                  <a:pt x="0" y="573525"/>
                  <a:pt x="573525" y="0"/>
                  <a:pt x="1281003" y="0"/>
                </a:cubicBezTo>
                <a:close/>
              </a:path>
            </a:pathLst>
          </a:custGeom>
          <a:effectLst>
            <a:outerShdw dist="165100" dir="10020000" algn="ctr" rotWithShape="0">
              <a:schemeClr val="tx1"/>
            </a:outerShdw>
          </a:effectLst>
        </p:spPr>
      </p:pic>
      <p:pic>
        <p:nvPicPr>
          <p:cNvPr id="7" name="Bildobjekt 6" descr="En bild som visar person, Människoansikte, halsduk, leende&#10;&#10;Automatiskt genererad beskrivning">
            <a:extLst>
              <a:ext uri="{FF2B5EF4-FFF2-40B4-BE49-F238E27FC236}">
                <a16:creationId xmlns:a16="http://schemas.microsoft.com/office/drawing/2014/main" id="{00BD51D0-5906-23A3-9807-E8CB369151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51" r="7146" b="-4"/>
          <a:stretch/>
        </p:blipFill>
        <p:spPr>
          <a:xfrm>
            <a:off x="3399406" y="2422968"/>
            <a:ext cx="4361222" cy="4367070"/>
          </a:xfrm>
          <a:custGeom>
            <a:avLst/>
            <a:gdLst/>
            <a:ahLst/>
            <a:cxnLst/>
            <a:rect l="l" t="t" r="r" b="b"/>
            <a:pathLst>
              <a:path w="2951454" h="2951454">
                <a:moveTo>
                  <a:pt x="1475727" y="0"/>
                </a:moveTo>
                <a:cubicBezTo>
                  <a:pt x="2290749" y="0"/>
                  <a:pt x="2951454" y="660705"/>
                  <a:pt x="2951454" y="1475727"/>
                </a:cubicBezTo>
                <a:cubicBezTo>
                  <a:pt x="2951454" y="2290749"/>
                  <a:pt x="2290749" y="2951454"/>
                  <a:pt x="1475727" y="2951454"/>
                </a:cubicBezTo>
                <a:cubicBezTo>
                  <a:pt x="660705" y="2951454"/>
                  <a:pt x="0" y="2290749"/>
                  <a:pt x="0" y="1475727"/>
                </a:cubicBezTo>
                <a:cubicBezTo>
                  <a:pt x="0" y="660705"/>
                  <a:pt x="660705" y="0"/>
                  <a:pt x="1475727" y="0"/>
                </a:cubicBezTo>
                <a:close/>
              </a:path>
            </a:pathLst>
          </a:custGeom>
          <a:effectLst>
            <a:outerShdw dist="165100" dir="10020000" algn="ctr" rotWithShape="0">
              <a:schemeClr val="tx1"/>
            </a:outerShdw>
          </a:effectLst>
        </p:spPr>
      </p:pic>
      <p:pic>
        <p:nvPicPr>
          <p:cNvPr id="10" name="Bildobjekt 9" descr="En bild som visar klädsel, person, Människoansikte, leende&#10;&#10;Automatiskt genererad beskrivning">
            <a:extLst>
              <a:ext uri="{FF2B5EF4-FFF2-40B4-BE49-F238E27FC236}">
                <a16:creationId xmlns:a16="http://schemas.microsoft.com/office/drawing/2014/main" id="{8AF30BF1-DE2E-EBDD-AA77-AB77D71F0D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" b="4756"/>
          <a:stretch/>
        </p:blipFill>
        <p:spPr>
          <a:xfrm>
            <a:off x="7441816" y="1132093"/>
            <a:ext cx="4598394" cy="4593814"/>
          </a:xfrm>
          <a:custGeom>
            <a:avLst/>
            <a:gdLst/>
            <a:ahLst/>
            <a:cxnLst/>
            <a:rect l="l" t="t" r="r" b="b"/>
            <a:pathLst>
              <a:path w="4625350" h="4625350">
                <a:moveTo>
                  <a:pt x="2312675" y="0"/>
                </a:moveTo>
                <a:cubicBezTo>
                  <a:pt x="3589930" y="0"/>
                  <a:pt x="4625350" y="1035420"/>
                  <a:pt x="4625350" y="2312675"/>
                </a:cubicBezTo>
                <a:cubicBezTo>
                  <a:pt x="4625350" y="3589930"/>
                  <a:pt x="3589930" y="4625350"/>
                  <a:pt x="2312675" y="4625350"/>
                </a:cubicBezTo>
                <a:cubicBezTo>
                  <a:pt x="1035420" y="4625350"/>
                  <a:pt x="0" y="3589930"/>
                  <a:pt x="0" y="2312675"/>
                </a:cubicBezTo>
                <a:cubicBezTo>
                  <a:pt x="0" y="1035420"/>
                  <a:pt x="1035420" y="0"/>
                  <a:pt x="2312675" y="0"/>
                </a:cubicBezTo>
                <a:close/>
              </a:path>
            </a:pathLst>
          </a:custGeom>
          <a:effectLst>
            <a:outerShdw dist="165100" dir="1002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147566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klädsel, person, Teater, evenemang&#10;&#10;Automatiskt genererad beskrivning">
            <a:extLst>
              <a:ext uri="{FF2B5EF4-FFF2-40B4-BE49-F238E27FC236}">
                <a16:creationId xmlns:a16="http://schemas.microsoft.com/office/drawing/2014/main" id="{75164AA3-1AC0-9DE2-12A8-00BB858EA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711" b="132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92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tshållare för innehåll 8" descr="En bild som visar klädsel, person, publik, Människoansikte&#10;&#10;Automatiskt genererad beskrivning">
            <a:extLst>
              <a:ext uri="{FF2B5EF4-FFF2-40B4-BE49-F238E27FC236}">
                <a16:creationId xmlns:a16="http://schemas.microsoft.com/office/drawing/2014/main" id="{7437CBF4-8AFA-EE51-3D63-F326CE7A1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8827" b="288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27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tshållare för innehåll 5" descr="En bild som visar sport, underhållning, Dans, Teater&#10;&#10;Automatiskt genererad beskrivning">
            <a:extLst>
              <a:ext uri="{FF2B5EF4-FFF2-40B4-BE49-F238E27FC236}">
                <a16:creationId xmlns:a16="http://schemas.microsoft.com/office/drawing/2014/main" id="{FC977BF5-A434-BC86-4FA8-79328B283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44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48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publik, inomhus, Konvent, Konventcenter&#10;&#10;Automatiskt genererad beskrivning">
            <a:extLst>
              <a:ext uri="{FF2B5EF4-FFF2-40B4-BE49-F238E27FC236}">
                <a16:creationId xmlns:a16="http://schemas.microsoft.com/office/drawing/2014/main" id="{708176F7-1B7E-3E59-65D3-F043E1600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0586" b="4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95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tshållare för innehåll 8" descr="En bild som visar text, logotyp, skärmbild, kuvert&#10;&#10;Automatiskt genererad beskrivning">
            <a:extLst>
              <a:ext uri="{FF2B5EF4-FFF2-40B4-BE49-F238E27FC236}">
                <a16:creationId xmlns:a16="http://schemas.microsoft.com/office/drawing/2014/main" id="{C46B61E5-9BA9-29C8-DC1E-5FA3BEEEC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711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71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tshållare för innehåll 8" descr="En bild som visar text, skärmbild, logotyp, Varumärke&#10;&#10;Automatiskt genererad beskrivning">
            <a:extLst>
              <a:ext uri="{FF2B5EF4-FFF2-40B4-BE49-F238E27FC236}">
                <a16:creationId xmlns:a16="http://schemas.microsoft.com/office/drawing/2014/main" id="{945A9C6E-9A8B-F277-B44D-5213F02C9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2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DE89493-AC86-4DB9-8963-3671DDEBE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05D426B-2C27-C8BF-AB83-8734EFC3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656" y="221201"/>
            <a:ext cx="5807818" cy="846452"/>
          </a:xfrm>
        </p:spPr>
        <p:txBody>
          <a:bodyPr anchor="b">
            <a:normAutofit fontScale="90000"/>
          </a:bodyPr>
          <a:lstStyle/>
          <a:p>
            <a:r>
              <a:rPr lang="sv-SE" sz="4800" dirty="0" err="1">
                <a:latin typeface="Myriad Pro Light" panose="020B0603030403020204" pitchFamily="34" charset="0"/>
              </a:rPr>
              <a:t>Mamta</a:t>
            </a:r>
            <a:r>
              <a:rPr lang="sv-SE" sz="4800" dirty="0">
                <a:latin typeface="Myriad Pro Light" panose="020B0603030403020204" pitchFamily="34" charset="0"/>
              </a:rPr>
              <a:t> Gupta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AC9C0A-BBCA-4B9F-8ADF-5B2CCB19F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206609" cy="2021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10E8CB-8D9B-4B5C-4F0A-AF784CA57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656" y="1779373"/>
            <a:ext cx="5568215" cy="4354728"/>
          </a:xfrm>
        </p:spPr>
        <p:txBody>
          <a:bodyPr>
            <a:normAutofit/>
          </a:bodyPr>
          <a:lstStyle/>
          <a:p>
            <a:r>
              <a:rPr lang="en-US" dirty="0">
                <a:latin typeface="Myriad Pro Light" panose="020B0603030403020204" pitchFamily="34" charset="0"/>
              </a:rPr>
              <a:t>Heartbeat of Humanity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Myriad Pro Light" panose="020B0603030403020204" pitchFamily="34" charset="0"/>
              </a:rPr>
              <a:t>Reach and inspire</a:t>
            </a:r>
          </a:p>
          <a:p>
            <a:pPr marL="0" indent="0">
              <a:buNone/>
            </a:pPr>
            <a:r>
              <a:rPr lang="en-US" dirty="0">
                <a:latin typeface="Myriad Pro Light" panose="020B0603030403020204" pitchFamily="34" charset="0"/>
              </a:rPr>
              <a:t>           2024-2027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48D47FD-99F1-4F70-A0B7-DE3FFDD3B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630921" y="2766496"/>
            <a:ext cx="5385102" cy="1987416"/>
          </a:xfrm>
          <a:custGeom>
            <a:avLst/>
            <a:gdLst>
              <a:gd name="connsiteX0" fmla="*/ 757287 w 757287"/>
              <a:gd name="connsiteY0" fmla="*/ 3694096 h 3694096"/>
              <a:gd name="connsiteX1" fmla="*/ 757287 w 757287"/>
              <a:gd name="connsiteY1" fmla="*/ 0 h 3694096"/>
              <a:gd name="connsiteX2" fmla="*/ 0 w 757287"/>
              <a:gd name="connsiteY2" fmla="*/ 0 h 3694096"/>
              <a:gd name="connsiteX3" fmla="*/ 0 w 757287"/>
              <a:gd name="connsiteY3" fmla="*/ 3686094 h 369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287" h="3694096">
                <a:moveTo>
                  <a:pt x="757287" y="3694096"/>
                </a:moveTo>
                <a:lnTo>
                  <a:pt x="757287" y="0"/>
                </a:lnTo>
                <a:lnTo>
                  <a:pt x="0" y="0"/>
                </a:lnTo>
                <a:lnTo>
                  <a:pt x="0" y="3686094"/>
                </a:lnTo>
                <a:close/>
              </a:path>
            </a:pathLst>
          </a:cu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6000" sy="6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person, Människoansikte, klädsel, Accessoar&#10;&#10;Automatiskt genererad beskrivning">
            <a:extLst>
              <a:ext uri="{FF2B5EF4-FFF2-40B4-BE49-F238E27FC236}">
                <a16:creationId xmlns:a16="http://schemas.microsoft.com/office/drawing/2014/main" id="{548CDF31-0449-1946-2A9F-9CB1BBE7F9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2" b="5502"/>
          <a:stretch/>
        </p:blipFill>
        <p:spPr>
          <a:xfrm>
            <a:off x="7696200" y="10"/>
            <a:ext cx="4495800" cy="6047499"/>
          </a:xfrm>
          <a:custGeom>
            <a:avLst/>
            <a:gdLst/>
            <a:ahLst/>
            <a:cxnLst/>
            <a:rect l="l" t="t" r="r" b="b"/>
            <a:pathLst>
              <a:path w="2093843" h="1948070">
                <a:moveTo>
                  <a:pt x="0" y="0"/>
                </a:moveTo>
                <a:lnTo>
                  <a:pt x="2093843" y="0"/>
                </a:lnTo>
                <a:lnTo>
                  <a:pt x="2093843" y="1948070"/>
                </a:lnTo>
                <a:lnTo>
                  <a:pt x="0" y="1948070"/>
                </a:lnTo>
                <a:close/>
              </a:path>
            </a:pathLst>
          </a:custGeom>
          <a:effectLst/>
        </p:spPr>
      </p:pic>
      <p:pic>
        <p:nvPicPr>
          <p:cNvPr id="7" name="Bildobjekt 6" descr="En bild som visar text, Grafik, grafisk design, affisch&#10;&#10;Automatiskt genererad beskrivning">
            <a:extLst>
              <a:ext uri="{FF2B5EF4-FFF2-40B4-BE49-F238E27FC236}">
                <a16:creationId xmlns:a16="http://schemas.microsoft.com/office/drawing/2014/main" id="{5990F1CC-AD81-A55C-4A77-BBD33F29C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371" y="1271004"/>
            <a:ext cx="2462530" cy="2489200"/>
          </a:xfrm>
          <a:prstGeom prst="rect">
            <a:avLst/>
          </a:prstGeom>
        </p:spPr>
      </p:pic>
      <p:pic>
        <p:nvPicPr>
          <p:cNvPr id="11" name="Bildobjekt 10" descr="En bild som visar Grafik, grafisk design, clipart, logotyp&#10;&#10;Automatiskt genererad beskrivning">
            <a:extLst>
              <a:ext uri="{FF2B5EF4-FFF2-40B4-BE49-F238E27FC236}">
                <a16:creationId xmlns:a16="http://schemas.microsoft.com/office/drawing/2014/main" id="{F984B5E6-3EB4-6E65-DAD0-AFC5D58A7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6709" y="4201817"/>
            <a:ext cx="252412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35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7F96AAC-1B7F-4BC0-A366-059066805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51E1A2C-F675-9B77-2D03-0687EEAE6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06" y="3091543"/>
            <a:ext cx="4091232" cy="304255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Myriad Pro Light" panose="020B0603030403020204" pitchFamily="34" charset="0"/>
              </a:rPr>
              <a:t>Convention 2027</a:t>
            </a:r>
          </a:p>
          <a:p>
            <a:pPr marL="0" indent="0">
              <a:buNone/>
            </a:pPr>
            <a:r>
              <a:rPr lang="en-US" sz="3600" dirty="0">
                <a:latin typeface="Myriad Pro Light" panose="020B0603030403020204" pitchFamily="34" charset="0"/>
              </a:rPr>
              <a:t>     </a:t>
            </a:r>
            <a:r>
              <a:rPr lang="en-US" sz="3600" dirty="0" err="1">
                <a:latin typeface="Myriad Pro Light" panose="020B0603030403020204" pitchFamily="34" charset="0"/>
              </a:rPr>
              <a:t>Filippinerna</a:t>
            </a:r>
            <a:endParaRPr lang="en-US" sz="3600" dirty="0">
              <a:latin typeface="Myriad Pro Light" panose="020B0603030403020204" pitchFamily="34" charset="0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9F77B9A0-807D-4595-AC22-A6DCC4CA1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446418" y="2940297"/>
            <a:ext cx="3745582" cy="3917703"/>
          </a:xfrm>
          <a:custGeom>
            <a:avLst/>
            <a:gdLst>
              <a:gd name="connsiteX0" fmla="*/ 0 w 1369143"/>
              <a:gd name="connsiteY0" fmla="*/ 0 h 1229160"/>
              <a:gd name="connsiteX1" fmla="*/ 1369143 w 1369143"/>
              <a:gd name="connsiteY1" fmla="*/ 0 h 1229160"/>
              <a:gd name="connsiteX2" fmla="*/ 1369143 w 1369143"/>
              <a:gd name="connsiteY2" fmla="*/ 1229160 h 1229160"/>
              <a:gd name="connsiteX3" fmla="*/ 0 w 1369143"/>
              <a:gd name="connsiteY3" fmla="*/ 1229160 h 1229160"/>
              <a:gd name="connsiteX4" fmla="*/ 0 w 1369143"/>
              <a:gd name="connsiteY4" fmla="*/ 0 h 1229160"/>
              <a:gd name="connsiteX0" fmla="*/ 0 w 1369143"/>
              <a:gd name="connsiteY0" fmla="*/ 0 h 1229160"/>
              <a:gd name="connsiteX1" fmla="*/ 1369143 w 1369143"/>
              <a:gd name="connsiteY1" fmla="*/ 0 h 1229160"/>
              <a:gd name="connsiteX2" fmla="*/ 0 w 1369143"/>
              <a:gd name="connsiteY2" fmla="*/ 1229160 h 1229160"/>
              <a:gd name="connsiteX3" fmla="*/ 0 w 1369143"/>
              <a:gd name="connsiteY3" fmla="*/ 0 h 122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9143" h="1229160">
                <a:moveTo>
                  <a:pt x="0" y="0"/>
                </a:moveTo>
                <a:lnTo>
                  <a:pt x="1369143" y="0"/>
                </a:lnTo>
                <a:lnTo>
                  <a:pt x="0" y="12291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352FE65-755A-4551-AF5F-AE64CB963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6575" y="2940297"/>
            <a:ext cx="3745582" cy="3917703"/>
          </a:xfrm>
          <a:custGeom>
            <a:avLst/>
            <a:gdLst>
              <a:gd name="connsiteX0" fmla="*/ 3745582 w 3745582"/>
              <a:gd name="connsiteY0" fmla="*/ 0 h 3917703"/>
              <a:gd name="connsiteX1" fmla="*/ 3745582 w 3745582"/>
              <a:gd name="connsiteY1" fmla="*/ 3917703 h 3917703"/>
              <a:gd name="connsiteX2" fmla="*/ 0 w 3745582"/>
              <a:gd name="connsiteY2" fmla="*/ 3917703 h 3917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5582" h="3917703">
                <a:moveTo>
                  <a:pt x="3745582" y="0"/>
                </a:moveTo>
                <a:lnTo>
                  <a:pt x="3745582" y="3917703"/>
                </a:lnTo>
                <a:lnTo>
                  <a:pt x="0" y="3917703"/>
                </a:lnTo>
                <a:close/>
              </a:path>
            </a:pathLst>
          </a:custGeom>
          <a:blipFill dpi="0" rotWithShape="0">
            <a:blip r:embed="rId2">
              <a:alphaModFix amt="9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40000" sy="4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text, karta, skärmbild, kartbok&#10;&#10;Automatiskt genererad beskrivning">
            <a:extLst>
              <a:ext uri="{FF2B5EF4-FFF2-40B4-BE49-F238E27FC236}">
                <a16:creationId xmlns:a16="http://schemas.microsoft.com/office/drawing/2014/main" id="{51066154-2558-D2B1-CD04-362289600B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119" r="1" b="3712"/>
          <a:stretch/>
        </p:blipFill>
        <p:spPr>
          <a:xfrm>
            <a:off x="5642313" y="791852"/>
            <a:ext cx="5746238" cy="5279009"/>
          </a:xfrm>
          <a:prstGeom prst="rect">
            <a:avLst/>
          </a:prstGeom>
          <a:effectLst>
            <a:outerShdw dist="190500" dir="18900000" algn="bl" rotWithShape="0">
              <a:schemeClr val="tx1"/>
            </a:outerShdw>
          </a:effectLst>
        </p:spPr>
      </p:pic>
      <p:pic>
        <p:nvPicPr>
          <p:cNvPr id="3" name="Bildobjekt 2" descr="En bild som visar cirkel, clipart, logotyp, gul&#10;&#10;Automatiskt genererad beskrivning">
            <a:extLst>
              <a:ext uri="{FF2B5EF4-FFF2-40B4-BE49-F238E27FC236}">
                <a16:creationId xmlns:a16="http://schemas.microsoft.com/office/drawing/2014/main" id="{2A2FD870-1E1A-F968-D733-1B4747DFE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030" y="564297"/>
            <a:ext cx="2467385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34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tshållare för innehåll 8" descr="En bild som visar klädsel, person, leende, kvinna&#10;&#10;Automatiskt genererad beskrivning">
            <a:extLst>
              <a:ext uri="{FF2B5EF4-FFF2-40B4-BE49-F238E27FC236}">
                <a16:creationId xmlns:a16="http://schemas.microsoft.com/office/drawing/2014/main" id="{270B7222-62C6-526E-2A58-CC4AC51C8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65" b="116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15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706662E8-285C-4FBD-9E3A-0D939A39C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9529" y="3026358"/>
            <a:ext cx="3745582" cy="3917703"/>
          </a:xfrm>
          <a:custGeom>
            <a:avLst/>
            <a:gdLst>
              <a:gd name="connsiteX0" fmla="*/ 0 w 1369143"/>
              <a:gd name="connsiteY0" fmla="*/ 0 h 1229160"/>
              <a:gd name="connsiteX1" fmla="*/ 1369143 w 1369143"/>
              <a:gd name="connsiteY1" fmla="*/ 0 h 1229160"/>
              <a:gd name="connsiteX2" fmla="*/ 1369143 w 1369143"/>
              <a:gd name="connsiteY2" fmla="*/ 1229160 h 1229160"/>
              <a:gd name="connsiteX3" fmla="*/ 0 w 1369143"/>
              <a:gd name="connsiteY3" fmla="*/ 1229160 h 1229160"/>
              <a:gd name="connsiteX4" fmla="*/ 0 w 1369143"/>
              <a:gd name="connsiteY4" fmla="*/ 0 h 1229160"/>
              <a:gd name="connsiteX0" fmla="*/ 0 w 1369143"/>
              <a:gd name="connsiteY0" fmla="*/ 0 h 1229160"/>
              <a:gd name="connsiteX1" fmla="*/ 1369143 w 1369143"/>
              <a:gd name="connsiteY1" fmla="*/ 0 h 1229160"/>
              <a:gd name="connsiteX2" fmla="*/ 0 w 1369143"/>
              <a:gd name="connsiteY2" fmla="*/ 1229160 h 1229160"/>
              <a:gd name="connsiteX3" fmla="*/ 0 w 1369143"/>
              <a:gd name="connsiteY3" fmla="*/ 0 h 122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9143" h="1229160">
                <a:moveTo>
                  <a:pt x="0" y="0"/>
                </a:moveTo>
                <a:lnTo>
                  <a:pt x="1369143" y="0"/>
                </a:lnTo>
                <a:lnTo>
                  <a:pt x="0" y="12291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8122AAB-7FA3-4370-B5C4-2CBCAE513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29" y="3026358"/>
            <a:ext cx="3745582" cy="3917703"/>
          </a:xfrm>
          <a:custGeom>
            <a:avLst/>
            <a:gdLst>
              <a:gd name="connsiteX0" fmla="*/ 3745582 w 3745582"/>
              <a:gd name="connsiteY0" fmla="*/ 0 h 3917703"/>
              <a:gd name="connsiteX1" fmla="*/ 3745582 w 3745582"/>
              <a:gd name="connsiteY1" fmla="*/ 3917703 h 3917703"/>
              <a:gd name="connsiteX2" fmla="*/ 0 w 3745582"/>
              <a:gd name="connsiteY2" fmla="*/ 3917703 h 3917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5582" h="3917703">
                <a:moveTo>
                  <a:pt x="3745582" y="0"/>
                </a:moveTo>
                <a:lnTo>
                  <a:pt x="3745582" y="3917703"/>
                </a:lnTo>
                <a:lnTo>
                  <a:pt x="0" y="3917703"/>
                </a:lnTo>
                <a:close/>
              </a:path>
            </a:pathLst>
          </a:custGeom>
          <a:blipFill dpi="0" rotWithShape="0">
            <a:blip r:embed="rId2">
              <a:alphaModFix amt="9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40000" sy="4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91886A-5711-490B-85D0-6915F4920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7185" y="558906"/>
            <a:ext cx="10208356" cy="522671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byggnad, personer, person, innertak&#10;&#10;Automatiskt genererad beskrivning">
            <a:extLst>
              <a:ext uri="{FF2B5EF4-FFF2-40B4-BE49-F238E27FC236}">
                <a16:creationId xmlns:a16="http://schemas.microsoft.com/office/drawing/2014/main" id="{6C96C4F3-5A2B-9A45-4BA8-ED2B35D32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18924" r="-1" b="15275"/>
          <a:stretch/>
        </p:blipFill>
        <p:spPr>
          <a:xfrm>
            <a:off x="807294" y="813968"/>
            <a:ext cx="10622150" cy="5242029"/>
          </a:xfrm>
          <a:prstGeom prst="rect">
            <a:avLst/>
          </a:prstGeom>
          <a:effectLst>
            <a:outerShdw dist="165100" dir="8400000" algn="bl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718577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klädsel, person, fotbeklädnader, utomhus&#10;&#10;Automatiskt genererad beskrivning">
            <a:extLst>
              <a:ext uri="{FF2B5EF4-FFF2-40B4-BE49-F238E27FC236}">
                <a16:creationId xmlns:a16="http://schemas.microsoft.com/office/drawing/2014/main" id="{B69B2F73-671D-2F9E-258F-F2F42CCBA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895" b="121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06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byggnad, utomhus, klädsel, person&#10;&#10;Automatiskt genererad beskrivning">
            <a:extLst>
              <a:ext uri="{FF2B5EF4-FFF2-40B4-BE49-F238E27FC236}">
                <a16:creationId xmlns:a16="http://schemas.microsoft.com/office/drawing/2014/main" id="{F45DA2EC-8802-9949-9A4E-B83ADEB22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44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02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utomhus, träd, himmel, Torg&#10;&#10;Automatiskt genererad beskrivning">
            <a:extLst>
              <a:ext uri="{FF2B5EF4-FFF2-40B4-BE49-F238E27FC236}">
                <a16:creationId xmlns:a16="http://schemas.microsoft.com/office/drawing/2014/main" id="{DC03D7CA-AF97-89EC-9080-7FBEB668D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8483" b="165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81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text, Människoansikte, presentation, klädsel&#10;&#10;Automatiskt genererad beskrivning">
            <a:extLst>
              <a:ext uri="{FF2B5EF4-FFF2-40B4-BE49-F238E27FC236}">
                <a16:creationId xmlns:a16="http://schemas.microsoft.com/office/drawing/2014/main" id="{C3AE345A-39DE-6F19-7164-75CD7AA2D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103" b="138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37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Människoansikte, glasögon, leende, violett&#10;&#10;Automatiskt genererad beskrivning">
            <a:extLst>
              <a:ext uri="{FF2B5EF4-FFF2-40B4-BE49-F238E27FC236}">
                <a16:creationId xmlns:a16="http://schemas.microsoft.com/office/drawing/2014/main" id="{417298A6-8354-3CC5-6B9D-B911992EC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5000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95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CC11440-8FCC-46C6-A3E0-D0649600F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klädsel, person, stol, möbler&#10;&#10;Automatiskt genererad beskrivning">
            <a:extLst>
              <a:ext uri="{FF2B5EF4-FFF2-40B4-BE49-F238E27FC236}">
                <a16:creationId xmlns:a16="http://schemas.microsoft.com/office/drawing/2014/main" id="{FAAC1909-BD44-8CDC-8B02-97DF17815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672" b="511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37183"/>
      </p:ext>
    </p:extLst>
  </p:cSld>
  <p:clrMapOvr>
    <a:masterClrMapping/>
  </p:clrMapOvr>
</p:sld>
</file>

<file path=ppt/theme/theme1.xml><?xml version="1.0" encoding="utf-8"?>
<a:theme xmlns:a="http://schemas.openxmlformats.org/drawingml/2006/main" name="VeniceBeachVTI">
  <a:themeElements>
    <a:clrScheme name="AnalogousFromRegularSeedRightStep">
      <a:dk1>
        <a:srgbClr val="000000"/>
      </a:dk1>
      <a:lt1>
        <a:srgbClr val="FFFFFF"/>
      </a:lt1>
      <a:dk2>
        <a:srgbClr val="412E24"/>
      </a:dk2>
      <a:lt2>
        <a:srgbClr val="E2E8E8"/>
      </a:lt2>
      <a:accent1>
        <a:srgbClr val="C34D55"/>
      </a:accent1>
      <a:accent2>
        <a:srgbClr val="B1643B"/>
      </a:accent2>
      <a:accent3>
        <a:srgbClr val="BCA14A"/>
      </a:accent3>
      <a:accent4>
        <a:srgbClr val="98AD39"/>
      </a:accent4>
      <a:accent5>
        <a:srgbClr val="73B346"/>
      </a:accent5>
      <a:accent6>
        <a:srgbClr val="3BB13C"/>
      </a:accent6>
      <a:hlink>
        <a:srgbClr val="30928B"/>
      </a:hlink>
      <a:folHlink>
        <a:srgbClr val="7F7F7F"/>
      </a:folHlink>
    </a:clrScheme>
    <a:fontScheme name="Avenir 1">
      <a:majorFont>
        <a:latin typeface="Avenir Next LT Pro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niceBeachVTI" id="{69839BBA-F383-4FFD-B56A-E36ACE43E09D}" vid="{060D2740-A69C-444A-B833-E03D333ADD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22</Words>
  <Application>Microsoft Macintosh PowerPoint</Application>
  <PresentationFormat>Bredbild</PresentationFormat>
  <Paragraphs>15</Paragraphs>
  <Slides>29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29</vt:i4>
      </vt:variant>
    </vt:vector>
  </HeadingPairs>
  <TitlesOfParts>
    <vt:vector size="34" baseType="lpstr">
      <vt:lpstr>Arial</vt:lpstr>
      <vt:lpstr>Avenir Next LT Pro</vt:lpstr>
      <vt:lpstr>Avenir Next LT Pro Light</vt:lpstr>
      <vt:lpstr>Myriad Pro Light</vt:lpstr>
      <vt:lpstr>VeniceBeachVTI</vt:lpstr>
      <vt:lpstr>Convention 2024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Mamta Gupta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Eva Gille</dc:creator>
  <cp:lastModifiedBy>Eva Gille</cp:lastModifiedBy>
  <cp:revision>22</cp:revision>
  <dcterms:created xsi:type="dcterms:W3CDTF">2024-08-19T14:17:48Z</dcterms:created>
  <dcterms:modified xsi:type="dcterms:W3CDTF">2024-08-22T12:41:08Z</dcterms:modified>
</cp:coreProperties>
</file>