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4213CD-F67B-4634-85B0-6EA33AAA15A7}" v="7" dt="2024-05-19T18:37:24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0" autoAdjust="0"/>
    <p:restoredTop sz="94660"/>
  </p:normalViewPr>
  <p:slideViewPr>
    <p:cSldViewPr snapToGrid="0">
      <p:cViewPr varScale="1">
        <p:scale>
          <a:sx n="39" d="100"/>
          <a:sy n="39" d="100"/>
        </p:scale>
        <p:origin x="6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BF5678-DACF-33CB-1CA2-985044697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B2EB522-B170-1D6A-63F8-66ABEB704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793EB5D-4FB2-CCDD-3E7A-538ADCD68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3893-CC87-4633-BABD-8AE7BA874577}" type="datetimeFigureOut">
              <a:rPr lang="sv-SE" smtClean="0"/>
              <a:t>2024-05-19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FA1AF2E-2D81-A3F0-FC7F-DD36EE8D2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6D1FD77-7FEB-7104-34EF-D806712BD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A92E-EDB8-4F03-BFAD-51AB7F2FAB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7683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F782E6-719F-33BB-B4FE-516EC9639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678BD58-F843-148E-F422-F437ECF92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0FD638-81D5-AB9E-D5C5-C7F37E14A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3893-CC87-4633-BABD-8AE7BA874577}" type="datetimeFigureOut">
              <a:rPr lang="sv-SE" smtClean="0"/>
              <a:t>2024-05-19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8234CB2-4749-40E9-0101-2F48C96D2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4A7982-CDA3-1E46-3FBA-0255F62A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A92E-EDB8-4F03-BFAD-51AB7F2FAB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588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DCCEEF6F-C0D6-F7D1-1AB6-5CC9C001C0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2F52BFA3-06EC-F5B5-7717-E642BC4A5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A609BF8-4CDE-4062-C4EB-73EA4CCD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3893-CC87-4633-BABD-8AE7BA874577}" type="datetimeFigureOut">
              <a:rPr lang="sv-SE" smtClean="0"/>
              <a:t>2024-05-19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0A26634-B0E5-C16B-2DA9-625E6968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A7BE256-4713-C687-26E8-6B3F7F1C0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A92E-EDB8-4F03-BFAD-51AB7F2FAB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376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E07629-B426-7D05-75CD-B78A8C30F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9F157F7-3F6E-6008-64DB-4CF3B8E4C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BA495FB-10D5-3A82-2E97-AC05A117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3893-CC87-4633-BABD-8AE7BA874577}" type="datetimeFigureOut">
              <a:rPr lang="sv-SE" smtClean="0"/>
              <a:t>2024-05-19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94D9F2A-91C3-D46B-CCD7-30622B6C9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1717A8-689D-16B0-09F6-DDB31DFC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A92E-EDB8-4F03-BFAD-51AB7F2FAB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607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5B7856-FC97-852E-183E-04B92C2F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46A5688-AFEA-4478-6B89-51D0BCD8C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1094ADD-6A03-CACE-DEA9-C55277CC5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3893-CC87-4633-BABD-8AE7BA874577}" type="datetimeFigureOut">
              <a:rPr lang="sv-SE" smtClean="0"/>
              <a:t>2024-05-19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7AE9D74-7DC3-C88F-331F-D230D0906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5797F87-53C7-0A82-53E2-0DA8E480D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A92E-EDB8-4F03-BFAD-51AB7F2FAB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1674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F05710-1555-513F-6CE2-49D183045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434E795-6CDE-3F54-BEF2-7CAD72D0D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A9BE5C0-748B-C7F9-C3F2-3BDCC1D43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F23297D-58A2-D1C1-6388-C45607E1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3893-CC87-4633-BABD-8AE7BA874577}" type="datetimeFigureOut">
              <a:rPr lang="sv-SE" smtClean="0"/>
              <a:t>2024-05-19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3A63ABA-41C5-4C90-075C-72D0A6734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12611C6-48D0-CFCE-6630-52B25E38E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A92E-EDB8-4F03-BFAD-51AB7F2FAB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449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97CBFA0-6C98-76BD-2D0C-DE747E4EC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7BBF982-16E2-28F8-F3FF-421A2350A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269C0EB-02DC-F9A8-E3AA-46A78F905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CB22E1C-0D2C-E041-0F4C-F456934BE4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760B8DF-7C3E-5132-CEDD-F3AEC4229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9CA8D9F9-40AC-EA22-082B-4D75BAAD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3893-CC87-4633-BABD-8AE7BA874577}" type="datetimeFigureOut">
              <a:rPr lang="sv-SE" smtClean="0"/>
              <a:t>2024-05-19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8DC77F4-80AB-9AD8-1499-2568480F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3D7267C-F6D4-8D2E-0FE8-99AD02165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A92E-EDB8-4F03-BFAD-51AB7F2FAB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450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AAB297-80A0-3729-0DED-955A394B2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100BBFE4-AB8F-5CE9-BE97-29F02FA1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3893-CC87-4633-BABD-8AE7BA874577}" type="datetimeFigureOut">
              <a:rPr lang="sv-SE" smtClean="0"/>
              <a:t>2024-05-19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CEC5B27-9F45-38D2-CA6E-36C36F205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9CA81FF-150A-7069-06D6-DC383729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A92E-EDB8-4F03-BFAD-51AB7F2FAB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5962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6410986-C209-18FD-5494-9AB74A34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3893-CC87-4633-BABD-8AE7BA874577}" type="datetimeFigureOut">
              <a:rPr lang="sv-SE" smtClean="0"/>
              <a:t>2024-05-19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0E9D9B9-F450-9DE1-EB14-3F9E02561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932F9E1-B387-A31F-9AAA-1DA6C228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A92E-EDB8-4F03-BFAD-51AB7F2FAB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419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0954A7-2A2F-05B1-F509-31F75AE11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F7C75B-AFEB-8A49-06C7-420B68601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392FAA4-9FA1-22ED-E021-0F6A77D2CC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C05168C-6861-366C-EB06-BB4A2F77F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3893-CC87-4633-BABD-8AE7BA874577}" type="datetimeFigureOut">
              <a:rPr lang="sv-SE" smtClean="0"/>
              <a:t>2024-05-19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A796C65-4DE0-6CC7-B137-30B15CAF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37332BA-4FAF-1F69-F35F-72558E559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A92E-EDB8-4F03-BFAD-51AB7F2FAB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5131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C400D1-1FAA-3AE3-4EDD-65790AF14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569FC0B-3AD2-637E-A70F-2D4F86996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BF4DCAC-3F9E-EF40-C708-EF387C1F4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C63ED59-FD6A-31B0-867D-46DBC693F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63893-CC87-4633-BABD-8AE7BA874577}" type="datetimeFigureOut">
              <a:rPr lang="sv-SE" smtClean="0"/>
              <a:t>2024-05-19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3BB19D1-21DD-2432-0153-0FAB89107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A400490-8AF8-61EF-0F71-7FDD1A1C8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A92E-EDB8-4F03-BFAD-51AB7F2FAB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094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97393B2-30E1-2F92-D7E5-DD4D898C2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AE3FE4C-4827-04D3-0E7F-1B18C00A3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361377-BB00-ECB3-BF1E-358DC5D5EC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D63893-CC87-4633-BABD-8AE7BA874577}" type="datetimeFigureOut">
              <a:rPr lang="sv-SE" smtClean="0"/>
              <a:t>2024-05-19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637A035-13A1-6C01-1408-05C6AC9B1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DF0887-78D4-5803-C0B1-390F267B6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58A92E-EDB8-4F03-BFAD-51AB7F2FAB6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072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klädsel, person, fotbeklädnader, möbler&#10;&#10;Automatiskt genererad beskrivning">
            <a:extLst>
              <a:ext uri="{FF2B5EF4-FFF2-40B4-BE49-F238E27FC236}">
                <a16:creationId xmlns:a16="http://schemas.microsoft.com/office/drawing/2014/main" id="{8507D649-5A5C-17DF-9F6D-84D7EA5526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4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1" name="Bildobjekt 10" descr="En bild som visar klädsel, person, Människoansikte, fotbeklädnader&#10;&#10;Automatiskt genererad beskrivning">
            <a:extLst>
              <a:ext uri="{FF2B5EF4-FFF2-40B4-BE49-F238E27FC236}">
                <a16:creationId xmlns:a16="http://schemas.microsoft.com/office/drawing/2014/main" id="{CA696E80-C001-2A0B-F3A1-ECEF49A70C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r="-4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3" name="Bildobjekt 12" descr="En bild som visar klädsel, person, bordsservis, dryck&#10;&#10;Automatiskt genererad beskrivning">
            <a:extLst>
              <a:ext uri="{FF2B5EF4-FFF2-40B4-BE49-F238E27FC236}">
                <a16:creationId xmlns:a16="http://schemas.microsoft.com/office/drawing/2014/main" id="{A918FDC3-1AE5-44CB-E05E-2A5E5D0500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"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9" name="Bildobjekt 8" descr="En bild som visar klädsel, person, kvinna, inomhus&#10;&#10;Automatiskt genererad beskrivning">
            <a:extLst>
              <a:ext uri="{FF2B5EF4-FFF2-40B4-BE49-F238E27FC236}">
                <a16:creationId xmlns:a16="http://schemas.microsoft.com/office/drawing/2014/main" id="{2220C32E-DD2B-734B-5589-969ABDC14C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" r="1" b="9803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Bildobjekt 4" descr="En bild som visar klädsel, person, kvinna, fotbeklädnader&#10;&#10;Automatiskt genererad beskrivning">
            <a:extLst>
              <a:ext uri="{FF2B5EF4-FFF2-40B4-BE49-F238E27FC236}">
                <a16:creationId xmlns:a16="http://schemas.microsoft.com/office/drawing/2014/main" id="{F5A0893C-E44F-5BB7-30C6-A947C5E7DD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6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78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dobjekt 6" descr="En bild som visar klädsel, person, bordsservis, bord&#10;&#10;Automatiskt genererad beskrivning">
            <a:extLst>
              <a:ext uri="{FF2B5EF4-FFF2-40B4-BE49-F238E27FC236}">
                <a16:creationId xmlns:a16="http://schemas.microsoft.com/office/drawing/2014/main" id="{512E61CB-C91E-E071-969E-595242A159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5" r="-2" b="26882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9" name="Bildobjekt 8" descr="En bild som visar bordsservis, person, klädsel, restaurang&#10;&#10;Automatiskt genererad beskrivning">
            <a:extLst>
              <a:ext uri="{FF2B5EF4-FFF2-40B4-BE49-F238E27FC236}">
                <a16:creationId xmlns:a16="http://schemas.microsoft.com/office/drawing/2014/main" id="{E6C3861A-1902-151F-E98D-9C1DCC46E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r="21395" b="5"/>
          <a:stretch/>
        </p:blipFill>
        <p:spPr>
          <a:xfrm>
            <a:off x="1853513" y="3688442"/>
            <a:ext cx="2660305" cy="2612365"/>
          </a:xfrm>
          <a:prstGeom prst="rect">
            <a:avLst/>
          </a:prstGeom>
        </p:spPr>
      </p:pic>
      <p:pic>
        <p:nvPicPr>
          <p:cNvPr id="5" name="Bildobjekt 4" descr="En bild som visar person, klädsel, bordsservis, bord&#10;&#10;Automatiskt genererad beskrivning">
            <a:extLst>
              <a:ext uri="{FF2B5EF4-FFF2-40B4-BE49-F238E27FC236}">
                <a16:creationId xmlns:a16="http://schemas.microsoft.com/office/drawing/2014/main" id="{6AE114DF-436F-79BB-99BE-0F55DED6E4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646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72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objekt 4" descr="En bild som visar klädsel, person, inomhus, möbler&#10;&#10;Automatiskt genererad beskrivning">
            <a:extLst>
              <a:ext uri="{FF2B5EF4-FFF2-40B4-BE49-F238E27FC236}">
                <a16:creationId xmlns:a16="http://schemas.microsoft.com/office/drawing/2014/main" id="{005C7752-29A2-D656-6587-EDF89C348C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77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Bildobjekt 2" descr="En bild som visar person, klädsel, fönster, bordsservis&#10;&#10;Automatiskt genererad beskrivning">
            <a:extLst>
              <a:ext uri="{FF2B5EF4-FFF2-40B4-BE49-F238E27FC236}">
                <a16:creationId xmlns:a16="http://schemas.microsoft.com/office/drawing/2014/main" id="{2FE3610B-F699-2E32-0F17-B41239E3A5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r="16160" b="-1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37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Bredbild</PresentationFormat>
  <Paragraphs>0</Paragraphs>
  <Slides>3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Office-tema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Lennart Bergstedt</dc:creator>
  <cp:lastModifiedBy>Lennart Bergstedt</cp:lastModifiedBy>
  <cp:revision>4</cp:revision>
  <dcterms:created xsi:type="dcterms:W3CDTF">2024-05-18T12:34:52Z</dcterms:created>
  <dcterms:modified xsi:type="dcterms:W3CDTF">2024-05-19T18:45:16Z</dcterms:modified>
</cp:coreProperties>
</file>